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M Sans Semi Bold" pitchFamily="2" charset="77"/>
      <p:regular r:id="rId17"/>
    </p:embeddedFont>
    <p:embeddedFont>
      <p:font typeface="Inter Medium" panose="02000503000000020004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07"/>
    <p:restoredTop sz="94610"/>
  </p:normalViewPr>
  <p:slideViewPr>
    <p:cSldViewPr snapToGrid="0" snapToObjects="1">
      <p:cViewPr>
        <p:scale>
          <a:sx n="71" d="100"/>
          <a:sy n="71" d="100"/>
        </p:scale>
        <p:origin x="8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77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351484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PagePal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2839045" y="4109323"/>
            <a:ext cx="895230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Your Mood-Based AI Reading Companion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5220533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Ishan Singhal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52205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August 2,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52393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Thank You!</a:t>
            </a:r>
            <a:endParaRPr lang="en-US" sz="8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03" y="598289"/>
            <a:ext cx="5504259" cy="687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What is PagePal?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558403" y="1445776"/>
            <a:ext cx="6562249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 AI-powered chatbot designed to recommend books based on your current mood and preferred genre.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03" y="2135743"/>
            <a:ext cx="5906791" cy="59067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17368" y="598289"/>
            <a:ext cx="5504259" cy="687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Why was it created?</a:t>
            </a:r>
            <a:endParaRPr lang="en-US" sz="4300" dirty="0"/>
          </a:p>
        </p:txBody>
      </p:sp>
      <p:sp>
        <p:nvSpPr>
          <p:cNvPr id="6" name="Text 3"/>
          <p:cNvSpPr/>
          <p:nvPr/>
        </p:nvSpPr>
        <p:spPr>
          <a:xfrm>
            <a:off x="7517368" y="1445776"/>
            <a:ext cx="6562249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To simplify book discovery and enhance the reading experience by offering personalized suggestions.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517368" y="2099905"/>
            <a:ext cx="6562249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Built as a student project using IBM Watson Assistant to explore AI conversational design.</a:t>
            </a:r>
            <a:endParaRPr lang="en-US" sz="12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6A4E7-25AF-5792-E251-B8AB2DC2019B}"/>
              </a:ext>
            </a:extLst>
          </p:cNvPr>
          <p:cNvSpPr/>
          <p:nvPr/>
        </p:nvSpPr>
        <p:spPr>
          <a:xfrm>
            <a:off x="12621296" y="7650051"/>
            <a:ext cx="2009104" cy="579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48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Core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0724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841903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Mood-Aware Recommendations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686651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Suggests books based on how you feel.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70724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28419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Genre Filtering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3332321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Narrows down choices by preferred categories.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70724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28419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"Surprise Me" Intent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3332321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For spontaneous reading adventures.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5114092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Context Resetting &amp; Looping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5958840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Offers new suggestions or restarts conversation.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4979432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5114092"/>
            <a:ext cx="29447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Thank-You &amp; Fallback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086356" y="5604510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Polite closing and graceful error handling.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07B165-A016-0916-0202-CB6595F5F601}"/>
              </a:ext>
            </a:extLst>
          </p:cNvPr>
          <p:cNvSpPr/>
          <p:nvPr/>
        </p:nvSpPr>
        <p:spPr>
          <a:xfrm>
            <a:off x="12621296" y="7650051"/>
            <a:ext cx="2009104" cy="579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31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2047"/>
            <a:ext cx="7556421" cy="2694503"/>
          </a:xfrm>
          <a:prstGeom prst="roundRect">
            <a:avLst>
              <a:gd name="adj" fmla="val 126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2349341"/>
            <a:ext cx="29607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IBM Watson Assistant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2839760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Intents &amp; Entities: Understands user requests.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51084" y="3281958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Slots: Gathers necessary information (mood, genre).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1084" y="3724156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Context Variables: Maintains conversation state.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4166354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Dialog Nodes: Manages conversational flow.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13365"/>
            <a:ext cx="7556421" cy="2173010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1084" y="52706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Frontend Interface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51084" y="5761077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HTML/CSS: User-friendly web interface.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51084" y="6203275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Embedded Assistant Script: Integrates Watson chatbot seamlessly.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2333"/>
            <a:ext cx="6811923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Chatbot Conversation Flow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17" y="1638895"/>
            <a:ext cx="13064966" cy="56339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61849" y="6204412"/>
            <a:ext cx="2964003" cy="37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Offer Restart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661849" y="4900251"/>
            <a:ext cx="2964003" cy="37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Recommend Book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661849" y="3609263"/>
            <a:ext cx="2964003" cy="37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Ask Preferences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661849" y="2305102"/>
            <a:ext cx="2964003" cy="37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Process Input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28424" y="7506891"/>
            <a:ext cx="13173551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PagePal processes your input to understand your needs, guides you through mood and genre selection, and then recommends a book. You can easily ask for more or start over.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59EB96-8811-CC4D-4727-BC0154BA9531}"/>
              </a:ext>
            </a:extLst>
          </p:cNvPr>
          <p:cNvSpPr/>
          <p:nvPr/>
        </p:nvSpPr>
        <p:spPr>
          <a:xfrm>
            <a:off x="12737206" y="7804597"/>
            <a:ext cx="1893194" cy="4250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5531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Chatbot in Action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55210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897B88-2BE4-7287-D6B9-1ED1AB489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58409"/>
            <a:ext cx="6361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Learnings &amp; 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073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264985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685217"/>
            <a:ext cx="48913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Building Multi-Condition Responses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17563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Crafting dynamic replies based on combined mood and genre inputs.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3550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878860" y="439757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4432935"/>
            <a:ext cx="44143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Maintaining Conversational Flow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9233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Ensuring natural transitions and relevant suggestions.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398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57823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817751"/>
            <a:ext cx="48482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Handling Repeated Input &amp; Fallback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0816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Gracefully managing user ambiguity or repetitive queries.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35471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Future Improvements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1638" y="1752481"/>
            <a:ext cx="824746" cy="1600319"/>
          </a:xfrm>
          <a:prstGeom prst="roundRect">
            <a:avLst>
              <a:gd name="adj" fmla="val 360036"/>
            </a:avLst>
          </a:prstGeom>
          <a:solidFill>
            <a:srgbClr val="F2EEE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08" y="2359343"/>
            <a:ext cx="309205" cy="3865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2481" y="1958578"/>
            <a:ext cx="331886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Voice Based Interaction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752481" y="2486858"/>
            <a:ext cx="5311259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Integrate speech-to-text so users can talk to the chatbot instead of typing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1638" y="3507343"/>
            <a:ext cx="824746" cy="1600319"/>
          </a:xfrm>
          <a:prstGeom prst="roundRect">
            <a:avLst>
              <a:gd name="adj" fmla="val 360036"/>
            </a:avLst>
          </a:prstGeom>
          <a:solidFill>
            <a:srgbClr val="F2EEE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408" y="4114205"/>
            <a:ext cx="309205" cy="38659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752481" y="3713440"/>
            <a:ext cx="3341846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 History &amp; Preferences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1752481" y="4241721"/>
            <a:ext cx="5311259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Save past interactions and tailor future recommendations.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21638" y="5262205"/>
            <a:ext cx="824746" cy="1600319"/>
          </a:xfrm>
          <a:prstGeom prst="roundRect">
            <a:avLst>
              <a:gd name="adj" fmla="val 360036"/>
            </a:avLst>
          </a:prstGeom>
          <a:solidFill>
            <a:srgbClr val="F2EEE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408" y="5869067"/>
            <a:ext cx="309205" cy="38659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752481" y="5468302"/>
            <a:ext cx="268997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Author-Based Search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1752481" y="5996583"/>
            <a:ext cx="5311259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Allow users to discover books by their favorite authors.</a:t>
            </a:r>
            <a:endParaRPr lang="en-US" sz="16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5066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2242423" y="3753445"/>
            <a:ext cx="101455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PagePal: Redefining Book Discovery Through AI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486465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PagePal showcases the power of AI to create personalized and engaging user experiences.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86465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It demonstrates practical application of IBM Watson Assistant in a fun and useful way.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773DDD-A822-CD8D-675C-6FC7F062B948}"/>
              </a:ext>
            </a:extLst>
          </p:cNvPr>
          <p:cNvSpPr/>
          <p:nvPr/>
        </p:nvSpPr>
        <p:spPr>
          <a:xfrm>
            <a:off x="12621296" y="7650051"/>
            <a:ext cx="2009104" cy="579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355</Words>
  <Application>Microsoft Macintosh PowerPoint</Application>
  <PresentationFormat>Custom</PresentationFormat>
  <Paragraphs>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DM Sans Semi Bold</vt:lpstr>
      <vt:lpstr>Arial</vt:lpstr>
      <vt:lpstr>Inter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Ishan Singhal</cp:lastModifiedBy>
  <cp:revision>2</cp:revision>
  <dcterms:created xsi:type="dcterms:W3CDTF">2025-08-02T05:34:32Z</dcterms:created>
  <dcterms:modified xsi:type="dcterms:W3CDTF">2025-08-02T06:48:05Z</dcterms:modified>
</cp:coreProperties>
</file>